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hu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72.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A Második Fiú elveszett és megtalálják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</a:t>
            </a:r>
            <a:r xmlns:a="http://schemas.openxmlformats.org/drawingml/2006/main">
              <a:rPr altLang="en-US" lang="h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Kvíz</a:t>
            </a:r>
            <a:r xmlns:a="http://schemas.openxmlformats.org/drawingml/2006/main">
              <a:rPr altLang="en-US" lang="hu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Hogyan bánt az apa a második fiával, amikor visszajött?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Kirúgta a második fiút.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Megütötte a második fiát.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Nem látta a második fiát.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Örömmel üdvözölte a második fiút.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Örömmel üdvözölte a második fiút.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81. sz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Egy adós, aki tízezer tehetséggel tartozott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– Nem kellett volna megkönyörülnöd a szolgatársadon, ahogy nekem is?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Volt egy ember, aki tízezer talentummal tartozott a királynak. A király megsajnálta a férfit, elengedte az adósságot.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 amikor az az ember kiment, találta egyik szolgatársát, aki száz dénárral tartozott neki. Megragadta és mérges volt rá. – Fizesd vissza, amivel tartozol!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És bedobta szolgatársát a börtönbe. A király ezt a hírt a másik szolgájától hallotta.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Ekkor a király megharagudott, és visszahívta a szolgát. – Elengedtem az összes adósságodat, mert könyörögtél. Nem kellett volna neked is irgalmaznod a szolgatársaidnak, ahogy nekem is volt rajtad?”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azt mondta: „Ahogyan a mi mennyei Atyánk is megbocsátott nektek, ti is bocsássatok meg egymásnak.”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/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Egy szolgát nagyon nagy, tízezer talentum adósságától mentesítettek.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 nem bocsátott meg szolgatársának, aki száz dénárral tartozott neki.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Ez egy hálátlan hozzáállás.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Nekünk is megbocsátást nyertünk és kegyelemből Jézus által.</a:t>
            </a:r>
            <a:r xmlns:a="http://schemas.openxmlformats.org/drawingml/2006/main">
              <a:rPr altLang="en-US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nem felejtjük el ezt a kegyelmet, meg kell bocsátanunk azoknak, akik rosszat tettek velünk.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/>
              <a:t>Ki az a Jézus?</a:t>
            </a:r>
            <a:r xmlns:a="http://schemas.openxmlformats.org/drawingml/2006/main">
              <a:rPr altLang="en-US" lang="h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megbocsát és mindvégig szeret minket.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Mennyi pénzt írt le neki a király??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száz dénár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kétszáz dénár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száz tehetség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tízezer tehetség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tízezer tehetség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/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4000"/>
              <a:t>Mert ez a fiam meghalt és újra él; elveszett és megtalálták. Így hát elkezdtek ünnepelni.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– Nem kellett volna megkönyörülnöd a szolgatársadon, ahogy nekem is?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82.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Hozsánna Dávid fiának!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Az előtte haladó és az őt követő tömeg ezt kiáltozta: Hozsánna Dávid fiának! "Áldott, aki jön az Úr nevében!" – Hozsánna a magasságban!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Amikor Jézus közeledett Jeruzsálemhez, két tanítványt küldött, mondván: „Menjetek a faluba, és ott találtok mellette egy szamarat a csikójával. Oldd ki, és hozd el nekem."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Két tanítvány bement a faluba, és úgy tettek, ahogyan Jézus parancsolta nekik.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Megtalálták a szamarat. – Az Úrnak szüksége van rájuk. Aztán a tulajdonos azonnal elküldte őket.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Jézus egy szamárbébire ült, és bement Jeruzsálembe. A sokaság, amely előtte ment, és ezt kiáltozta: Hozsánna Dávid fiának!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Az a tény, hogy Jézus bébi szamáron ült, és hogy a tömeg szívesen fogadta, a Biblia feljegyzett próféciája szerint történt. De senki sem tudott róla.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„Jézus egy szamárcsikón lovagolt, és a sokaság így kiáltott: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– Hozsánna Dávid fiának!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Mindannyiukat megjövendölték a Bibliában.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engedelmességgel élt,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ahogy a Bibliában meg van írva.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Nekünk, akik Jézust követjük, nekünk is engedelmeskednünk kell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Isten igéje alaposan.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rgbClr val="ff0000"/>
                </a:solidFill>
              </a:rPr>
              <a:t>Ki az a Jézus?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 mi királyunk, aki dicséretre és dicsőségre méltó.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hu">
                <a:solidFill>
                  <a:schemeClr val="tx1">
                    <a:lumMod val="50000"/>
                    <a:lumOff val="50000"/>
                  </a:schemeClr>
                </a:solidFill>
              </a:rPr>
              <a:t>73. szám Isten igéje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400"/>
              <a:t>Jézus feltámasztja Lázárt a halálból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Mit lovagolt be Jézus Jeruzsálembe?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 szamár csikója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 lóbébi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 elefántbébi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 tevebébi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egy szamár csikója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Az előtte haladó és az őt követő tömeg ezt kiáltozta: Hozsánna Dávid fiának! "Áldott, aki jön az Úr nevében!" – Hozsánna a magasságban!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83.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Az én házam az ima háza.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„Meg van írva” – mondta nekik: „Az én házamat imádság házának fogják hívni”, de te „rablók barlangjává” teszed.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Jézus bement a jeruzsálemi templomba. A templomban sok kereskedő és pénzváltó volt.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Jézus feldöntötte a pénzváltók asztalait és a galambárusok padjait. Ő vezette mindazokat, akik ott vásároltak és árultak.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Jézus dühösen így szólt: „Meg van írva: Az én házam imaházának fog nevezni, de te rablók barlangjává teszed.”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kiűzte a kereskedőket a templomból, és betegeket gyógyított a templomban.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templom, a templom az a hely, ahol imádkozhatunk és imádkozhatunk Istenhez.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megharagudott a tömegre, akik üzlethellyé tették.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Miért jössz a templomba?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templomban Istennel kell találkoznod imádsággal és imádsággal.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rgbClr val="ff0000"/>
                </a:solidFill>
              </a:rPr>
              <a:t>Ki az a Jézus?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 gyülekezet tulajdonosa. Jézus az, aki az egyháztól kapja imádatunkat és imáinkat.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/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Jézus ezt mondta neki: "Én vagyok a feltámadás és az élet. Aki hisz énbennem, akkor is él, ha meghal;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és aki él és hisz énbennem, nem hal meg soha. elhiszed ezt?"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/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Kit űzött ki Jézus a templomból?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Zsidók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Nemzsidó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Kereskedők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Kereskedők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„Meg van írva” – mondta nekik: „Az én házamat imádság házának fogják hívni”, de te „rablók barlangjává” teszed.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84.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Jézus megmosta tanítványai lábát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/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Most, hogy én, a ti Uratok és Tanítótok, megmostam a lábatokat, ti is mossatok meg egymás lábát.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 utolsó vacsorát a tanítványaival fogyasztotta el. Jézus tudta, hogy ez volt az utolsó étkezése a tanítványaival.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Jézus hirtelen vizet vitt a medencébe, és egyenként elkezdte megmosni tanítványai lábát.</a:t>
            </a:r>
            <a:r xmlns:a="http://schemas.openxmlformats.org/drawingml/2006/main">
              <a:rPr lang="hu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Amikor Péterre került a sor, Péter így szólt: "Miért mossa meg az Úr a lábunkat? Nem mosom meg!"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Jézus válaszolt. "Ha nem mosom meg a lábad, neked és nekem semmi közünk hozzá. Lehet, hogy most nem érted jól, de egy nap majd megérted."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"Mostam meg a lábad, hogy példát mutassak. Mostantól mossátok meg egymás lábát, és legyetek olyan emberek, akik egymást szolgálják."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világon az alacsony emberek szolgálják a magaslatokat, de Jézus éppen ellenkezőleg, megmosta tanítványai lábát, és feladta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az életét értünk.</a:t>
            </a:r>
            <a:r xmlns:a="http://schemas.openxmlformats.org/drawingml/2006/main">
              <a:rPr altLang="en-US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 Jézus tanítványai vagyunk, örüljünk, hogy alacsonyabb helyen szolgáljuk egymást, ahelyett, hogy magasabb helyen akarnánk kezelni.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 napon hír érkezett Jézushoz. „Lázár beteg. Kérem, jöjjön gyorsan és gyógyítsa meg."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/>
              <a:t>Ki az a Jézus?</a:t>
            </a:r>
            <a:r xmlns:a="http://schemas.openxmlformats.org/drawingml/2006/main">
              <a:rPr altLang="en-US" lang="h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</a:t>
            </a:r>
            <a:r xmlns:a="http://schemas.openxmlformats.org/drawingml/2006/main">
              <a:rPr altLang="en-US" lang="h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van..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 legmagasabb ember, de a legalacsonyabb helyre jött, és kész mindannyiunkat szolgálni.</a:t>
            </a:r>
            <a:r xmlns:a="http://schemas.openxmlformats.org/drawingml/2006/main">
              <a:rPr altLang="en-US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/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 nem engedte, hogy Jézus megmossa a lábát?</a:t>
            </a:r>
            <a:r xmlns:a="http://schemas.openxmlformats.org/drawingml/2006/main">
              <a:rPr altLang="en-US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Tamás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Péter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Iskariótes Júdás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Péter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/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Most, hogy én, a ti Uratok és Tanítótok, megmostam a lábatokat, ti is mossatok meg egymás lábát.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85.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Jézus imádkozik a hegyen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Kicsit arrébb ment, arccal a földre esett, és így imádkozott: "Atyám, ha lehetséges, vegyék el tőlem ezt a poharat. De ne úgy, ahogy én akarom, hanem ahogy te."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Vacsora után Jézus elment tanítványaival egy Gecsemáné nevű helyre.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Jézus így szólt a tanítványokhoz: „Lelkemet halálig elnyomja a szomorúság. Maradj itt, és vigyázz velem.”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""Atyám, ha lehetséges, vegyék el tőlem ezt a poharat. De ne úgy, ahogy én akarom, hanem ahogy te." Jézus buzgón imádkozott. De a tanítványok mély álomba merültek.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Jézus így szólt, és felébresztette tanítványait: „Nem tudtok velem virrasztani egy óráig? Néz. Itt jön az árulóm, hogy letartóztasson."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Végül Jézus követte az embereket, akik elkapták őt. Meg kell halni, hogy fizessünk bűneinkért a kereszten, ahogy Isten akarta.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 mielőtt Jézus eljött volna, meghalt.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Fájdalmas volt Jézusnak meghalni, hogy megfizesse bűneinket a kereszten, de teljesen engedelmes volt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mert Isten akarata volt.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Először is remélnünk kell, hogy Isten akarata teljesül be az életünkben, mint az enyém.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/>
              <a:t>Ki az a Jézus?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</a:t>
            </a:r>
            <a:r xmlns:a="http://schemas.openxmlformats.org/drawingml/2006/main">
              <a:rPr lang="hu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van..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bűntelen ezen a földön, mert teljes mértékben követi Isten akaratát.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Hol imádkozott Jézus, mielőtt letartóztatták?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Jeruzsálem templomában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Gecsemáné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 felső szobája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Galileai-tó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Gecsemáné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Kicsit arrébb ment, arccal a földre esett, és így imádkozott: "Atyám, ha lehetséges, vegyék el tőlem ezt a poharat. De ne úgy, ahogy én akarom, hanem ahogy te."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86.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Jézus meghalt a kereszten.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Jézus hangosan kiáltott: "Atyám, kezedbe adom lelkemet." Amikor ezt kimondta, kilehelte a lelkét.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római katonák fogságába esett Jézus töviskoronát hordott a fejében, kigúnyolták, keresztet vittek és kivitték a dombra, hogy kivégezzék.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Ezután Jézust két bűnözővel együtt keresztre feszítették. Az emberek csak álltak és nézték, az uralkodók még gúnyosan is kinézték.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"Atyám, bocsáss meg nekik, mert nem tudják, mit cselekszenek." Jézus imádkozott azokért, akik megölték.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azt mondta: "Elvégeztetett!" És lehajtotta fejét, és kiadta lelkét.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Lázár nővére így szólt Jézushoz, aki későn jött: „Jézusom, ha itt lettél volna, a bátyám nem halt volna meg.”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Ebben a pillanatban a templom függönye tetőtől talpig kettészakadt. A föld megremegett, a sziklák széthasadtak. Amikor Jézust keresztre feszítő katonák ezt látták, megrémültek, és felkiáltottak: "Bizony, Isten Fia volt!"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bűntelen Jézus értünk szenvedett és meghalt, és megfizetett a mi bűneinkért.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Ezért nem kell önmagunkért fizetnünk.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Jézusnak köszönhetően megmenekültünk.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Ezt egy pillanatra sem szabad elfelejtenünk.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/>
              <a:t>Ki az a Jézus?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 Megváltó, aki megmentett minket azzal, hogy meghalt a bűneinkért a kereszten.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Kivel feszítették keresztre Jézust?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Tanítványok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Nők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Papok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Bűnözők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Bűnözők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Jézus hangosan kiáltott: "Atyám, kezedbe adom lelkemet." Amikor ezt kimondta, kilehelte a lelkét.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87.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Az üres sír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Ekkor megfordult, és látta, hogy Jézus ott áll, de nem vette észre, hogy Jézus az.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Mária Magdolna a sírhoz ment, hogy lássa a halott Jézust. De a sír kőajtója nyitva volt.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teste nem volt a sírban. Mária azt hitte, hogy valaki ellopta Jézus holttestét.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Az angyal megjelent és megkérdezte. "Miért sírsz?" Mária így válaszolt: "Valaki ellopta Jézus testét."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azt mondta: „Vegyétek el a sír kőkapuját!” Jézus megparancsolta: "Gyere ki, Lázár!"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És amikor megfordult, ott volt Jézus, aki élve tért vissza. Mária azonban nem ismerte fel Jézust. Nem gondolta, hogy Jézus újra életre kel.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„Mária...” Mária csak amikor Jézus hívta, felismerte őt. „Uram, valóban életre keltél.” Jézus három nappal halála után feltámadt.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Senki sem halt meg a világon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és újra él.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De az egyetlen, Jézus, aki feltámadt a halálból, még él.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 Biblia azt mondja, hogy akik hisznek Jézusban, azok is újra életre kelnek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mint Jézus.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Tehát nem szabad elveszítenünk a reményünket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az örök életért.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/>
              <a:t>Ki az a Jézus?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 Győzelem Ura, aki legyőzte a halált és feltámadt.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Mit gondolt Mária, amikor látta, hogy nincs Jézus a sírban?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Jézus feltámadt!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Ez nem Jézus sírja!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Valaki ellopta Jézus holttestét!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tanítványok megvásárolták Jézus holttestét!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Valaki ellopta Jézus holttestét!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Ekkor megfordult, és látta, hogy Jézus ott áll, de nem vette észre, hogy Jézus az.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88.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Jézus, aki felment a mennybe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Miután ezt mondta, szemük láttára felemelkedett, és egy felhő takarta el szemük elől.</a:t>
            </a:r>
            <a:r xmlns:a="http://schemas.openxmlformats.org/drawingml/2006/main">
              <a:rPr lang="hu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csel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tanítványokat, akik nem tudták, hogy Jézus feltámadt, félelem és csalódás fogta el.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feltámadt Jézus odajött, odaállt közéjük, megmutatta nekik a kezét és az oldalát, és így szólt: „Hagyd abba a kételkedést, és higgy!”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Aztán meglepő módon három nappal halála után Lázár kisétált. Az emberek örömmel látták ezt, és dicsérték Istent.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Aztán Jézus azt mondta, hogy visszamegy Atyjához, Istenhez, és megígérte, hogy elküldi a Szentlelket.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Jézus pedig megparancsolta a tanítványainak, hogy legyenek tanúi neki a világ végezetéig, hirdessék az evangéliumot és tanítsák az igét.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Miután elvégezte az összes küldetést ezen a földön, Jézus felment a mennybe a tanítványai előtt. És megígérte nekünk, hogy egy napon visszajön erre a földre.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megparancsolta tanítványainak, hogy hirdessék az evangéliumot a föld végső határáig, mielőtt felment a mennybe.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Az Egyház Jézus tanítványainak egy csoportja.</a:t>
            </a:r>
            <a:r xmlns:a="http://schemas.openxmlformats.org/drawingml/2006/main">
              <a:rPr lang="hu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tanítványaiként mindenhol hirdetnünk kell az evangéliumot. És nekünk Jézus tanúinak kell lennünk.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/>
              <a:t>Ki az a Jézus?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még mindig él, Isten jobb oldalán ül, és ígérete szerint visszajön a földre.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Mit mutatott meg a feltámadt Jézus a tanítványainak?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Körömnyomok a kezeken és a lábakon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Tövis nyomok ó a fejét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Ostornyomok a hátoldalon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Zúzódások az arcon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Körömnyomok a kezeken és a lábakon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Miután ezt mondta, szemük láttára felemelkedett, és egy felhő takarta el szemük elől.</a:t>
            </a:r>
            <a:r xmlns:a="http://schemas.openxmlformats.org/drawingml/2006/main">
              <a:rPr lang="hu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csel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89.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A Szentlélek eljött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Mindannyian megteltek Szentlélekkel, és más nyelveken kezdtek beszélni, ahogy a Lélek lehetővé tette számukra.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csel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tanítványok Jeruzsálemben voltak, ahogy Jézus mondta. Amikor eljött a pünkösd napja, mindnyájan együtt voltak egy helyen.</a:t>
            </a:r>
            <a:r xmlns:a="http://schemas.openxmlformats.org/drawingml/2006/main">
              <a:rPr lang="h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/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életre keltette Lázárt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szavával.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Egyszer meg kell halnunk, de fel kell támadnunk, mert hiszünk Jézusban.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Kereszténynek kell lenned, aki a feltámadás reményében él.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Hirtelen egy heves szél fújásához hasonló hang hallatszott, és betöltötte az egész házat, ahol ültek.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És akkor minden ember fején tűznyelv volt, majd mindannyian megteltek Szentlélekkel, és más nyelveken kezdtek beszélni.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Amikor mindenki meglepődött, Péter prédikálni kezdett nekik Jézusról és az evangéliumról.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Az emberek hallgatták az evangéliumot, bűnbánatot tartottak és megkeresztelkedtek. Több mint 3000 ember keresztelkedett meg azon a napon.</a:t>
            </a:r>
            <a:r xmlns:a="http://schemas.openxmlformats.org/drawingml/2006/main">
              <a:rPr lang="h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elküldte a Szentlelket a tanítványainak.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Szentlélek bölcsességet és hatalmat adott Péternek az evangélium hirdetéséhez.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Szentlélek mindazok szívében van, akik hisznek Jézusban.</a:t>
            </a:r>
            <a:r xmlns:a="http://schemas.openxmlformats.org/drawingml/2006/main">
              <a:rPr lang="h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felejtsd el, hogy a Szentlélek az, aki bölcsességet és bátorságot ad nekünk az evangélium hirdetéséhez, ahogyan Péternek is bölcsességet és hatalmat adott.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/>
              <a:t>Ki az a Jézus?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elküldi a Szentlelket mindazoknak, akik hisznek benne, hogy segítsen nekünk.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Mit hallottak, amikor eljött a Szentlélek?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trombita hang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mennydörgés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heves szél fújása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imák hangja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heves szél fújása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Mindannyian megteltek Szentlélekkel, és más nyelveken kezdtek beszélni, ahogy a Lélek lehetővé tette számukra.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csel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90.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Fülöp elmondta az evangéliumot az etiópnak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Aztán Fülöp a Szentírás azon részletével kezdte, és elmondta neki a jó hírt Jézusról.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csel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/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4000"/>
              <a:t>Mert ez a fiam meghalt és újra él; elveszett és megtalálták. Így hát elkezdtek ünnepelni.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/>
              <a:t>Ki az a Jézus?</a:t>
            </a:r>
            <a:r xmlns:a="http://schemas.openxmlformats.org/drawingml/2006/main">
              <a:rPr altLang="en-US" lang="h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 élet ura, aki visszahozza a halottakat.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Egy napon az Úr angyala azt mondta Fülöpnek, aki hitt Jézusban: „Menj délre az útra – a sivatagi útra”.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Elindult a déli sivatagba, ahogy az angyal mondta. Kíváncsi volt, miért küldte őt az angyal </a:t>
            </a: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Abban az időben az eunuch, aki Etiópia országának pénzéért volt felelős, a kocsin volt, és Izajás próféta írásait olvasta. Philip odalépett és megkérdezte. – Érted, amit olvasol?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– Hogyan érthetném meg – mondta –, hacsak valaki nem magyarázza el nekem? Fülöp a Szentírás azon részletével kezdte, és elmondta neki a jó hírt Jézusról.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Miután az etióp befogadta Jézust, boldogan tért vissza hazájába. Fülöp megköszönte a Szentléleknek, hogy odavezette.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Fülöp nem értette meg teljesen, de engedelmeskedett a Szentlélek parancsának. Így hirdethette az evangéliumot az etiópnak.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Néha olyan helyzetbe kerülünk, amit nem tudunk megérteni.</a:t>
            </a:r>
            <a:r xmlns:a="http://schemas.openxmlformats.org/drawingml/2006/main">
              <a:rPr lang="h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 ha abban a pillanatban bízol Istenben és engedelmeskedsz neki a Szentlélekben, akkor te is lehetsz a hívő ember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akik az evangéliumot hirdetik.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/>
              <a:t>Ki az a Jézus?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vezeti a kapcsolatot, akivel találkoznunk kell.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 volt az az etióp eunuch, akivel kapcsolatban Fülöp találkozott?</a:t>
            </a:r>
            <a:r xmlns:a="http://schemas.openxmlformats.org/drawingml/2006/main">
              <a:rPr lang="h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Ő volt a hadsereg vezetője.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Hazája szakácsa volt.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Ő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volt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ban ben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díj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nak,-nek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övé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országé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pénz.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Ő irányította az ország istentiszteletet.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Ő volt a felelős országa pénzéért.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Aztán Fülöp a Szentírás azon részletével kezdte, és elmondta neki a jó hírt Jézusról.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csel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91.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Saul találkozik Jézussal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Hány nap telt el azóta, hogy Lázár meghalt, amikor Jézus eljött?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 nap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két nap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három nap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négy nap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három nap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A földre esett, és hallott egy hangot, amely így szólt hozzá: "Saul, Saul, miért üldözöl engem?"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csel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Volt egy Saul nevű ember, aki gyűlölte azokat, akik hittek Jézusban, és gyűlölte az egyházat is.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Saul annyira gyűlölte Jézust, hogy Damaszkuszba ment, hogy letartóztassa a keresztényeket.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Ahogy Damaszkuszhoz közeledett útja során, hirtelen égből fény villant körülötte. Egy hangot hallott: „Saul, Saul, miért üldözöl engem?”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„Ki vagy te, Uram?” – kérdezte Saul. „Én vagyok Jézus, akit te üldözöl.” Sault meglepte, hogy Jézus él. Azt hitte, Jézus meghalt.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Saul, aki találkozott Jézussal, új emberré vált. Így lett Pál apostol, aki keményen dolgozott, hogy az evangéliumot prédikálja a pogányoknak, és sok bibliai könyvet írt.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 olyan ember volt, aki üldözte az egyházat, de Isten apostolnak nevezte.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Saul, aki találkozott Jézussal, teljesen más életet élt, mint korábban.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Milyen változtatásokat hajtott végre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mióta találkoztál Jézussal?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Azoknak, akik találkoznak Jézussal, más életet kell élniük, mint valaha.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/>
              <a:t>Ki az a Jézus?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megbocsát a Saulhoz hasonló gonosz embereknek, és behívja és munkásnak állítja be őket.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Miért ment Saul Damaszkuszba?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Keresztények letartóztatására.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Kirándulni.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Istentiszteletre.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Az evangélium hirdetésére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Keresztények letartóztatására.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A földre esett, és hallott egy hangot, amely így szólt hozzá: "Saul, Saul, miért üldözöl engem?"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csel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/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Jézus ezt mondta neki: "Én vagyok a feltámadás és az élet. Aki hisz énbennem, akkor is él, ha meghal;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és aki él és hisz énbennem, nem hal meg soha. elhiszed ezt?"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92.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Pál jó barátja, Barnabás.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De Barnabás fogta őt, és elvitte az apostolokhoz. Elmondta nekik, hogyan látta Saul útközben az Urat, és hogy az Úr beszélt hozzá, és hogyan prédikált Damaszkuszban félelem nélkül Jézus nevében.</a:t>
            </a:r>
            <a:r xmlns:a="http://schemas.openxmlformats.org/drawingml/2006/main">
              <a:rPr lang="hu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csel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Miután Pál találkozott Jézussal, találkozni akart Jézus tanítványaival.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tanítványai azonban féltek Páltól. Mivel nem tudták, hogy miután Pál találkozott Jézussal, Jézus hívővé vált.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Barnabás segített Pálnak. „Valóban találkozott Jézussal, és teljesen megváltozott!”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– Láttam Pált is prédikálni Damaszkuszban, ahová azért ment, hogy letartóztassa a keresztényeket! A tanítványok könnyedén barátkoztak Pállal.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Ezt követően Barnabás és Pál jó barátok lettek, és körbeutazták a világot, hogy együtt hirdesse az evangéliumot.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Pál, aki üldözte az egyházat, találkozott Jézussal, és új emberré vált, de az emberek nem hittek neki.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 Isten elkészítette Barnabást és megteremtette őt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jó munkatársa Paulnak.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Pálhoz és Barnabáshoz hasonlóan nekünk is a hit jó barátainak kell lennünk, és segítenünk kell egymást.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/>
              <a:t>Ki az a Jézus?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egy barátot küld nekünk, aki segíthet rajtunk, ha bajban vagyunk.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 segített Paulnak, és kik lettek barátok, amikor bajba került?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Péter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Barnabás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Fülöp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Barnabás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74.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Jézus színeváltozása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De Barnabás fogta őt, és elvitte az apostolokhoz. Elmondta nekik, hogyan látta Saul útközben az Urat, és hogy az Úr beszélt hozzá, és hogyan prédikált Damaszkuszban félelem nélkül Jézus nevében.</a:t>
            </a:r>
            <a:r xmlns:a="http://schemas.openxmlformats.org/drawingml/2006/main">
              <a:rPr lang="hu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csel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93.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Dorcas, aki újra életre kelt.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Péter mindnyájukat kiküldte a szobából; majd letérdelt és imádkozott. A halott nő felé fordulva így szólt: – Tabitha, kelj fel! Kinyitotta a szemét, és amikor meglátta Petert, felült.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csel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Volt egy Dorcas nevű tanítvány, aki mindig jót tett és segített a szegényeken.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Ekkortájt beteg lett és meghalt. Szomszédai nagyon szomorúak voltak, és visszahozták Pétert.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Amikor Péter megérkezett, mindenki sírt, akit segített, mutatta az ajándékba kapott ruhákat.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Péter mindnyájukat kiküldte a szobából; majd letérdelt és imádkozott.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„Dorca, kelj fel!” – mondta Peter. Kinyitotta a szemét, és Petert látva felült. Ezt látva mindenki boldog volt, és abban a faluban sokan hittek Jézusban.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Péter Jézus tanítványa volt, és képes volt megtenni azt, amit Jézus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amikor ezen a földön járt.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azt mondta a tanítványainak, hogy ők is azt fogják tenni, amit ő.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Jézus tanítványai vagyunk.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Meg kell tanulnunk és emlékeznünk kell arra, hogy Jézus mit tett ezen a földön, és ugyanazt kell tennünk, mint Jézus.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/>
              <a:t>Ki az a Jézus?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hatalmat ad tanítványainak, hogy hirdethessék az evangéliumot.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Ott átváltozott előttük. Arca ragyogott, mint a nap, ruhája fehér lett, mint a fény.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Amikor Péter Dorcashoz jött, az emberek szomorúak voltak, és mit mutattak neki?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 által készített ruhák.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 által készített ételek.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 fia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 levele.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Dorcas által készített ruhák.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Péter mindnyájukat kiküldte a szobából; majd letérdelt és imádkozott. A halott nő felé fordulva így szólt: – Tabitha, kelj fel! Kinyitotta a szemét, és amikor meglátta Petert, felült.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csel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94.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Cornelius, egy pogány megváltott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A Péterrel érkezett körülmetélt hívők csodálkoztak azon, hogy a Szentlélek ajándéka még a pogányokra is kiáradt.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ApCsel 10: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Cézáreában élt egy Cornelius nevű ember, egy százados az úgynevezett olasz ezredben.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Ő és egész családja jámbor és istenfélő volt; nagylelkűen adott a rászorulóknak, és rendszeresen imádkozott Istenhez.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Egy napon Cornelius hallotta Isten hangját imádkozás közben. "Küldj férfiakat Péter nevű emberré."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Ekkor Péter látomást is látott az imában. Isten olyan állatokat adott neki a mennyből, amelyeket a zsidók nem tudtak megenni, és megparancsolta, hogy egyen.</a:t>
            </a:r>
            <a:r xmlns:a="http://schemas.openxmlformats.org/drawingml/2006/main">
              <a:rPr lang="hu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"Semmit ne nevezz tisztátalannak, amit Isten megtisztított."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Végül Péter követte azokat a férfiakat, akiket Kornélius küldött, és elment Kornéliusz házába.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Péter hirdette nekik Jézust és az evangéliumot Kornéliusznak és családjának. Ekkor leszállt rájuk a Szentlélek. Erre ránézett; "Még a pogányok is üdvözülhetnek, ha hisznek Jézusban!"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Péter úgy gondolta, hogy csak a zsidók hihetnek Jézusban és üdvözülhetnek.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De Isten evangéliuma nem tesz különbséget a világ minden embere között.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Mindenkinek hirdetnünk kell az evangéliumot a világon, hogy üdvözülhessen.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magával vitte Pétert, Jakabot és Jánost, és felvitte őket magukkal egy magas hegyre.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/>
              <a:t>Ki az a Jézus?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üdvösséget ad mindenkinek, aki hisz benne, nemzetiségre és státuszra való tekintet nélkül.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Milyen látomást látott Péter imádkozás közben?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Jézus leszáll a mennyből.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Biblia jön le a mennyből.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Angyalok szállnak alá a mennyből.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Azok az állatok, amelyeket a zsidók nem tudnak megenni, a mennyből szálltak alá.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Azok az állatok, amelyeket a zsidók nem tudnak megenni, a mennyből szálltak alá.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A Péterrel érkezett körülmetélt hívők csodálkoztak azon, hogy a Szentlélek ajándéka még a pogányokra is kiáradt.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ApCsel 10: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95.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Himnuszok éneklése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még a börtönben is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Éjfél körül Pál és Silás imádkoztak és himnuszokat énekeltek Istenhez, a többi fogoly pedig hallgatta őket.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csel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Pál és Silas minden tőlük telhetőt megtettek azért, hogy Philippe-ben hirdesse az evangéliumot. De az emberek, akik gyűlölték, megverték Pált és Silást, és börtönbe zárták őket.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Pál és Silás még a börtönben is imádkozott és dicsérte Istent. A börtönben mindenki ezt hallgatta.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Aztán hirtelen akkora földrengés volt, hogy az összes börtönajtó kinyílt. A börtönőr nagyon aggódott, mert azt hitte, a foglyok megszöktek.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Pál kiáltott: „Ne aggódj! Mindannyian itt vagyunk!” – Uram, mit kell tennem, hogy megmeneküljek? – kérdezte a börtönőr.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"Higgy az Úr Jézusban. Akkor te és családod üdvözülsz!" Abban az éjnek órájában a börtönőr fogta őket, és megmosta sebeiket; majd azonnal megkeresztelkedett ő és az egész családja.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Ott átváltozott előttük. Arca ragyogott, mint a nap, ruhája fehér lett, mint a fény.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Pál és Silas nem csalódtak, imádkoztak és dicsértek,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noha agyonverték őket.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Ekkor Isten kinyitotta a börtön ajtaját, és lehetőséget adott nekik az evangélium hirdetésére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 börtönőrnek és családjának.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Van, amikor mi is bajban vagyunk.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És ha nem hagyod cserben, és folytatod az imát és a dicséretet, Isten megment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elképesztő módon.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/>
              <a:t>Ki az a Jézus?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erőt ad nekem, hogy legyőzzem a nehézségeket és nehézségeket.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Mit csinált Pál és Silás a börtönben?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Sírtak.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Az életükért könyörögtek.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Csalódottak voltak.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Imádkoztak és himnuszokat énekeltek.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Imádkoztak és himnuszokat énekeltek.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Éjfél körül Pál és Silás imádkoztak és himnuszokat énekeltek Istenhez, a többi fogoly pedig hallgatta őket.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csel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96.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Pál hirdette az evangéliumot a királynak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Pál így válaszolt: „Rövid ideig vagy sokáig – imádkozom Istenhez, hogy ne csak te, hanem mindazok, akik ma hallgatnak rám, azzá váljanak, amilyen vagyok, kivéve ezeket a láncokat.”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csel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Pál hirdette az evangéliumot, és végül fogoly lett Jeruzsálemben. Agrippa király a fogoly Pál bűneiről kérdezte.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– Engedélyed van, hogy a saját nevében beszélj! Agrippa adott időt Pálnak, hogy megkezdje védekezését.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Pál kihasználta az alkalmat az evangélium hirdetésére. – Ó, király, remélem, olyan leszel, mint én, kivéve ezeket a láncokat!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király nem talált bűnt Pálban. Pál Rómába akart menni és hirdetni az evangéliumot a császárnak.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Ekkor jelent meg előttük Mózes és Illés, akik Jézussal beszélgettek.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Pál végül a római császárhoz fordult. Pál fogolyként hajóra szállt, hogy Róma császárához menjen.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Pál fogoly volt, de büszkén hirdette az evangéliumot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saját tárgyalásának királya előtt.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Mert nem szégyellte az evangéliumot, és azt hitte, hogy ez egy büszke igazság.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Tudnunk kell magabiztosan és bátran hirdetni Jézus evangéliumát, bárkivel is találkozunk.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/>
              <a:t>Ki az a Jézus?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sokkal magasabb, mint a legmagasabb ember a világon.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Mit tett Pál, amikor Pál királyának tárgyalása alkalmat adott neki, hogy beszéljen?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Jézus evangéliumát hirdette.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Rossz embert vádolt.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Kérte a szabadon bocsátását.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Imádkozott és himnuszokat énekelt.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Jézus evangéliumát hirdette.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Pál így válaszolt: „Rövid ideig vagy sokáig – imádkozom Istenhez, hogy ne csak te, hanem mindazok, akik ma hallgatnak rám, azzá váljanak, amilyen vagyok, kivéve ezeket a láncokat.”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csel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97.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Süllyed a hajó!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és így szólt: Ne félj, Pál! Caesar előtt kell bíróság elé állnod; és Isten kegyelmesen neked adta mindazok életét, akik veled hajóznak.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csel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Pált a többi fogollyal együtt hajón vitték Rómába.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hajót azonban a tájfun miatt elsüllyedés veszélye fenyegette. Mindenki remegett a félelemtől.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Pál imádkozott Istenhez, és elmondta az embereknek. "Ne félj. Isten azt mondta, hogy senki sem fog meghalni."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 hang a felhőből így szólt: „Ez az én Fiam, akit szeretek; nagyon meg vagyok vele elégedve. Hallgass rá!"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hajó elsüllyedt, de ahogy Pál mondta, az emberek mindannyian leszállhattak a szigetre egyetlen halál nélkül.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Pál Jézust prédikálta a szigeten, és dicsőséget adott Istennek.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Pál imádkozott, bátorított másokat, még válság idején is, amikor a hajó elsüllyedni készült.</a:t>
            </a:r>
            <a:r xmlns:a="http://schemas.openxmlformats.org/drawingml/2006/main">
              <a:rPr lang="h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Végül mindannyian megmenekültek,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ahogy Paul mondta.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Isten népe felelős azért, hogy imádságon keresztül átadja Isten akaratát a világnak, és Isten üdvösségéről szóló örömhírért.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/>
              <a:t>Ki az a Jézus?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 világ minden életének tulajdonosa. Semmi sem hal meg az engedélye nélkül.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Mit csinált Pál, amikor a hajó találkozott a tájfunnal?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Sírt.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Beugrott a tengerbe.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Harcolt a pilóta ellen.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Istenhez imádkozott.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Istenhez imádkozott.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és így szólt: Ne félj, Pál! Caesar előtt kell bíróság elé állnod; és Isten kegyelmesen neked adta mindazok életét, akik veled hajóznak.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csel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98.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Pál könyörgése Onesimusért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Hozzátok fordulok Onesimus fiamért, aki a fiam lett, miközben láncra verve voltam.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Philemon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Onézimusz Filemon szolgája volt. De ura engedélye nélkül kisurrant Rómába.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Onézimusz találkozott Pállal, akit Rómában börtönöztek be. Pál hirdette neki az evangéliumot, és hitt Jézusban.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Amikor ezt meghallották, arccal a földre estek rémülten. Jézus azt mondta: „Ne félj!” Amikor felnéztek, senkit sem láttak Jézuson kívül.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Pál azt mondta Onézimusznak, hogy menjen vissza mesteréhez, Filemonhoz, és kérjen bocsánatot. Pál pedig azt mondta Onézimusznak, hogy Jézusban hívőként éljen.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Onesimus aggódott. Mert annak idején a megszökött szolgálót a gazdája megölte.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Pál levelet írt Onesimusnak urának, Filemonnak, hogy bocsásson meg neki. Ez a levél „Philemon” a Bibliában.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Pál újra összekapcsolta Onézimusz és Filemon megromlott kapcsolatát. Az Onézimusz bocsánatot kért Filemontól, a Filemon pedig megbocsátott Onézimusznak.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Bocsánatot kell kérnünk, ha valami rosszat tettünk.</a:t>
            </a:r>
            <a:r xmlns:a="http://schemas.openxmlformats.org/drawingml/2006/main">
              <a:rPr lang="h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És ha valaki rosszat tett velünk, meg kell bocsátanunk neki.</a:t>
            </a:r>
            <a:r xmlns:a="http://schemas.openxmlformats.org/drawingml/2006/main">
              <a:rPr lang="h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Ez az, amit az emberek hisznek Jézusban.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/>
              <a:t>Ki az a Jézus?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békét és megbékélést hoz ott, ahol harcok és konfliktusok vannak.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Kivel találkozott Onézimusz Rómában, amikor megszökött tulajdonosától, Filemontól?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Péter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Barnabás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Pál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Pál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Hozzátok fordulok Onesimus fiamért, aki a fiam lett, miközben láncra verve voltam.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Philemon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99.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Timóteus, Pál tanítványa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Eszembe jutott az őszinte hited, amely először Lois nagyanyádban és Eunice anyádban élt, és meg vagyok győződve, hogy most benned is él.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Timothy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Pálnak volt egy Timóteus nevű tanítványa. Timóteus kiskora óta misszionárius volt Pállal.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Volt egy férfi, akinek két fia volt. A második fiú megkérte apját, hogy előre adja át neki a tulajdonrészt.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emberi alakban volt ezen a földön, de Ő is Isten.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Ahogy Isten megparancsolta tanítványainak a hegyen,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hinnünk kell Jézusban, mint Isten Fiában, és figyelmesen hallgatnunk kell rá.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Pál, aki börtönben volt, tudta, hogy hamarosan meg fog halni, és levelet írt szeretett tanítványának, Timóteusnak.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levél arról szólt, hogyan tanítsa Timóteus a hívőket egyházi lelkészként.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Timóteus és a hívők elolvasták Pál levelét, és úgy döntöttek, hogy még az üldöztetésben sem veszítik el hitüket mindvégig.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Pál hite tehát továbbadódott tanítványának, Timóteusnak, és ismét a gyülekezeteknek.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Köszönet az evangélistáknak, akik hirdették nekünk az evangéliumot és a tanítóknak, akik Isten szavát tanították nekünk, hitünk és gyülekezetünk növekedett.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Most át kell adnunk a hitünket, és meg kell tanítanunk nekik Isten szavát, amit megtanultunk.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/>
              <a:t>Ki az a Jézus?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feltámadt, és örökké él, az egyházakkal és a benne hívő hívekkel.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Kinek írta Pál a levelet, amikor közeledett halála napja?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Lukács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Jelölje meg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Timóteus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Timóteus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Eszembe jutott az őszinte hited, amely először Lois nagyanyádban és Eunice anyádban élt, és meg vagyok győződve, hogy most benned is él.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Timothy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100. szám Isten szava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John csodálatos látványt látott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Aki ezekről tanúskodik, azt mondja: "Igen, hamarosan jövök." Ámen. Jöjj, Uram Jézus.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Kinyilatkoztatás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/>
              <a:t>Ki az a Jézus?</a:t>
            </a:r>
            <a:r xmlns:a="http://schemas.openxmlformats.org/drawingml/2006/main">
              <a:rPr altLang="en-US" lang="h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gyönyörűen ragyog, dicső megjelenésével.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Az egyházüldözés napról napra fokozódott. Minden tanítványa mártírhalált halt, miközben megtartotta hitét, János pedig egyedül volt Patmoszba zárva.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Egy napon harsonaszerű hangot hallott, amely így szólt: „Írd fel egy tekercsre, amit látsz, és küldd el a hét gyülekezetnek.”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János is látta Jézust. Jézus egy király képmása volt, akinek a világ minden hatalma volt.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 látta az új eget és az új földet, amely eljövendő. Nem lesz semmi rossz, nem lesz bánat, és mindig lesz boldogság Istennel.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 megírta ezeket a látomásokat, és megírta a gyülekezeteknek. „Őrizd meg a hitedet, mert újra eljön az Úr!” Ez a Biblia utolsó könyve, a Jelenések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lecke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újra eljön erre a földre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bíróként egyszer.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Akkoriban azok, akik nem hittek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Jézusban szenvedj örökké,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Azok, akik hisznek Jézusban, élvezni fogják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Örök élet a boldogsággal.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Várod, hogy Jézus újra eljöjjön?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Nem szabad elveszítenünk ezt a reményt, meg kell őriznünk hitünket ebben a földben mindvégig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3200"/>
              <a:t>Ki az a Jézus?</a:t>
            </a:r>
            <a:r xmlns:a="http://schemas.openxmlformats.org/drawingml/2006/main">
              <a:rPr lang="h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rgbClr val="0070c0"/>
                </a:solidFill>
              </a:rPr>
              <a:t>Jézus..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királyként újra eljön erre a földre, mindent megítél, és mindent örökké uralkodik.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Mai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 a neve annak a szigetnek, ahol János tanítványt bezárták?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Málta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Hawaii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Kittim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u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000"/>
              <a:t>A mai Ige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Aki ezekről tanúskodik, azt mondja: "Igen, hamarosan jövök." Ámen. Jöjj, Uram Jézus.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Kinyilatkoztatás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h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</a:t>
            </a:r>
            <a:r xmlns:a="http://schemas.openxmlformats.org/drawingml/2006/main">
              <a:rPr altLang="en-US" lang="h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 ne látta volna Jézus színeváltozását?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Péter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James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Tamás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Tamás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Ott átváltozott előttük. Arca ragyogott, mint a nap, ruhája fehér lett, mint a fény.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75.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Jézus</a:t>
            </a:r>
            <a:r xmlns:a="http://schemas.openxmlformats.org/drawingml/2006/main">
              <a:rPr lang="hu" altLang="en-US" sz="4400"/>
              <a:t> </a:t>
            </a:r>
            <a:r xmlns:a="http://schemas.openxmlformats.org/drawingml/2006/main">
              <a:rPr lang="hu" altLang="ko-KR" sz="4400"/>
              <a:t>Szereti a Gyermekeket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Amikor Jézus ezt látta, felháborodott. Azt mondta nekik: Engedjétek hozzám jönni a kisgyermekeket, és ne akadályozzák őket, mert az ilyeneké az Isten országa.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Egy szülő elhozta gyermekét Jézushoz, hogy Jézus megáldja.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Ekkor Jézus tanítványai megfeddték őt. "Hogy merészeled Jézushoz vinni a gyermekedet?"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Amikor Jézus látta, dühösen mondta.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– Ne akadályozza meg a gyerekeket, hogy hozzám jöjjenek. Isten országa az olyanoké, mint ezek a gyerekek.”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 a fiú minden vagyonát elpazarolta a távoli országban, és nyomorult lett.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„Aki nem úgy fogadja Isten országát, mint egy kisgyermek, soha nem megy be oda.” És karjába vette a gyerekeket, rájuk tette a kezét, és megáldotta őket.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azt mondta, hogy Isten országa az ilyen gyermekeké.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Legyünk mi is olyan gyermekek, akik szeretik Istent és engedelmeskednek Jézusnak anélkül, hogy elveszítenék a tiszta, becsületes,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és igaz gyermekszív.</a:t>
            </a:r>
            <a:r xmlns:a="http://schemas.openxmlformats.org/drawingml/2006/main">
              <a:rPr altLang="en-US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/>
              <a:t>Ki az a Jézus?</a:t>
            </a:r>
            <a:r xmlns:a="http://schemas.openxmlformats.org/drawingml/2006/main">
              <a:rPr altLang="en-US" lang="h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</a:t>
            </a:r>
            <a:r xmlns:a="http://schemas.openxmlformats.org/drawingml/2006/main">
              <a:rPr altLang="en-US" lang="h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van..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szereti, értékeli és megáldja a gyermekeket.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Mit tettek a tanítványok, amikor a gyerekek megpróbáltak Jézushoz menni?</a:t>
            </a:r>
            <a:r xmlns:a="http://schemas.openxmlformats.org/drawingml/2006/main">
              <a:rPr altLang="en-US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Örömmel fogadták őket.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Megdorgálta őket, hogy ne menjenek Jézushoz.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Bemutatták a gyerekeknek Jézust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Adtak nekik enni, és hazaküldték őket.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Megdorgálta őket, hogy ne menjenek Jézushoz.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Amikor Jézus ezt látta, felháborodott. Azt mondta nekik: Engedjétek hozzám jönni a kisgyermekeket, és ne akadályozzák őket, mert az ilyeneké az Isten országa.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76.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Jézus meggyógyított egy vak embert, Bartimeust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„Menj – mondta Jézus –, a hited meggyógyított. Azonnal meglátta, és követte Jézust az úton.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Amikor Jézus, egy vak, Jerikóba érkezett, Bartimeus az út szélén ült és könyörgött.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Amikor meghallotta, hogy a názáreti Jézus az, kiabálni kezdett: "Jézus, Dávid fia, könyörülj rajtam!"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Jézus Bartimeust hívta. – Mit akarsz, mit tegyek érted? Jézus megkérdezte tőle. A vak azt mondta: "Rabbi, látni akarom."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fiú rájött, hogy nyomorultabb lett, mint a szolgák apja házában.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Így hát visszatért, és könyörgött az apjának, hogy fogadja el a szolgái közé.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„Menj – mondta Jézus –, a hited meggyógyított. Azonnal megkapta a látását.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"Köszönöm Jézus!" Bartimeus követte Jézust, aki hagyta, hogy láthasson.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így szólt Bartimeushoz: "A hited meggyógyított."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hit az, ami megment minket.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hitet őszinte imádság fejezi ki.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Amikor Jézushoz imádkozunk,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Ezt a hitet meg kell szereznünk.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/>
              <a:t>Ki az a Jézus?</a:t>
            </a:r>
            <a:r xmlns:a="http://schemas.openxmlformats.org/drawingml/2006/main">
              <a:rPr altLang="en-US" lang="h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meghallgatja buzgó imáinkat és válaszol rájuk.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Mit kért Bartimeus Jézustól?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Adj sok pénzt.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tanítványod akarok lenni.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Hadd sétáljak a vízen.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újra látni akarom.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újra látni akarom.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„Menj – mondta Jézus –, a hited meggyógyított. Azonnal meglátta, és követte Jézust az úton.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77.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Zákeus felmászott egy fára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Mert az Emberfia azért jött, hogy megkeresse és megtartsa, ami elveszett."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Volt egy gazdag ember, Zakeus. Főadószedő volt, ezért az emberek utálták.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 napon Jézus eljött a faluba, ahol Zakeus lakott. Sokan tolongtak, hogy láthassák Jézust.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Amint apja meglátta messziről jönni a fiát, odaszaladt hozzá, megölelte és örömmel fogadta.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Zákeus felmászott egy fára, hogy lássa Jézust. Jézus ránézett és azt mondta. „Zakeus, gyere le azonnal. Ma a házadban kell maradnom."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"Zakeus Jézus mellett döntött: "vagyonom felét a szegényeknek adom."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azt mondta: "Ma üdvösség érkezett ehhez a házhoz. Azért jöttem, hogy megkeressem és megtartsam, ami elveszett."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Amikor Zákeus találkozott Jézussal, megvallotta, hogy legkedvesebb vagyonát a szegényeknek adja.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 a legfontosabb számodra?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Miről adtál fel, miután találkoztál Jézussal?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Emlékeznünk kell arra, hogy a legértékesebb dolog számunkra Jézus.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rgbClr val="ff0000"/>
                </a:solidFill>
              </a:rPr>
              <a:t>Ki az a Jézus?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 Megváltó, aki azért jött erre a földre, hogy mindenkit megkülönböztetés nélkül megmentsen.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</a:t>
            </a:r>
            <a:r xmlns:a="http://schemas.openxmlformats.org/drawingml/2006/main">
              <a:rPr altLang="en-US" lang="h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Miért utálták az emberek Zakeust?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Mert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ő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volt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fő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adó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gyűjtő.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Mert jól hitt Jézusban.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Mert sokat imádkozott.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Mert jóképű volt.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Mert főadószedő volt.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Mert az Emberfia azért jött, hogy megkeresse és megtartsa, ami elveszett."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hu">
                <a:solidFill>
                  <a:schemeClr val="tx1">
                    <a:lumMod val="50000"/>
                    <a:lumOff val="50000"/>
                  </a:schemeClr>
                </a:solidFill>
              </a:rPr>
              <a:t>78. szám Isten igéje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400"/>
              <a:t>A Sziklára épült ház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„Ezért mindenki, aki hallja ezeket a szavaimat és megvalósítja azokat, hasonló a bölcs emberhez, aki sziklára építette házát.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elmesélte két férfi történetét, akik házat építettek.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azt mondta: "Istenem, atyád mindig vár rád."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Egyikük úgy döntött, hogy homokra, másikuk sziklára építi a házát.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Keményen dolgoztak a ház építésén. Mindkét ház erősnek tűnt kívülről, nagy különbség nélkül.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Amikor a heves esőzés árvizet okozott, a homokra épült házat elmosták. De a sziklára épített ház szilárdan állt.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azt mondta: „Mindenki, aki hallja szavaimat és megvalósítja azokat, hasonló a bölcs emberhez, aki sziklára építette házát.”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azt mondta: „Mindenki, aki hallja szavaimat és megvalósítja azokat, hasonló a bölcs emberhez, aki sziklára építette házát.”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gyakorlatba ülteted Isten minden szavát?</a:t>
            </a:r>
            <a:r xmlns:a="http://schemas.openxmlformats.org/drawingml/2006/main">
              <a:rPr altLang="en-US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Legyünk bölcsek, akik engedelmeskednek Isten Igéjének.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/>
              <a:t>Ki az a Jézus?</a:t>
            </a:r>
            <a:r xmlns:a="http://schemas.openxmlformats.org/drawingml/2006/main">
              <a:rPr altLang="en-US" lang="h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</a:t>
            </a:r>
            <a:r xmlns:a="http://schemas.openxmlformats.org/drawingml/2006/main">
              <a:rPr altLang="en-US" lang="h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van..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gyönyörködik azokban, akik engedelmeskednek az Igének.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Mikor dőlt össze a homokra épült ház?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Amint a ház megépült,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Amikor sütött a nap,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Amikor sokan bejöttek a házba,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Amikor sokat esett az eső és elöntött az ár,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Amikor sokat esett az eső és elöntött az ár,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„Ezért mindenki, aki hallja ezeket a szavaimat és megvalósítja azokat, hasonló a bölcs emberhez, aki sziklára építette házát.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79.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Öt Bölcs Szűz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"Vigyázzatok tehát, mert nem tudjátok sem a napot, sem az órát."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Sokat vétkezünk életünkben.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Tehát bűnösnek érezzük magunkat, amiért vétkeztünk Isten ellen.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 Isten mindig megbocsátotta a bűneinket.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Mert Jézus már minden bűnünket átvette.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Ezt el kell hinned, és hálával és örömmel menned Istenhez.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Tíz szűz volt, akik az esküvőre készültek. Az öt bölcs lány elegendő olajjal készített lámpákat, de a másik öt nem.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Éjszaka, amikor a vőlegény késett, a tíz szűz elaludt.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– Megjött a vőlegény! A szüzek sietve keltek fel. És kialudtak annak az öt szűznek a fényei, akik nem készítettek elég olajat.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„Adj nekünk egy kis olajat.” „Ha odaadjuk az olajunkat, akkor is kifogyhat az olajunk. Menj, vegyél egy kis olajat."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 míg az öt bolond lány elment olajat venni, a lakoma ajtaja bezárult. Végül az öt bolond lányt nem engedték be a buliba.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Ez egy történet, amelyet Jézus elmond nekünk, hogyan várjuk meg a napot, amikor visszajön.</a:t>
            </a:r>
            <a:r xmlns:a="http://schemas.openxmlformats.org/drawingml/2006/main">
              <a:rPr altLang="en-US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Senki sem tudja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amikor Jézus újra eljön.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 mint az öt bölcs szűznek, nekünk is mindig fel kell ébrednünk, és felkészült szívvel várnunk kell Jézusra.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/>
              <a:t>Ki az a Jézus?</a:t>
            </a:r>
            <a:r xmlns:a="http://schemas.openxmlformats.org/drawingml/2006/main">
              <a:rPr altLang="en-US" lang="h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megígérte, hogy visszajön erre a földre, amikor senki sem tudja.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Mit nem készített fel az ostoba öt szűz?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olaj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víz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ruhákat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ajándék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olaj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"Vigyázzatok tehát, mert nem tudjátok sem a napot, sem az órát."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80. szám Isten igéje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u" altLang="ko-KR" sz="4400"/>
              <a:t>A tehetségek példázata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/>
              <a:t>Ki az a Jézus?</a:t>
            </a:r>
            <a:r xmlns:a="http://schemas.openxmlformats.org/drawingml/2006/main">
              <a:rPr altLang="en-US" lang="h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</a:t>
            </a:r>
            <a:r xmlns:a="http://schemas.openxmlformats.org/drawingml/2006/main">
              <a:rPr altLang="en-US" lang="h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van..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az, aki mindig szeret és vár minket.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/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"A gazdája így válaszolt: "Jól van, jó és hű szolgám! Néhány dologban hűséges voltál; sok mindenben téged bízlak meg. Gyere és oszd meg urad boldogságát!"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 személy pénzt bízott a szolgáira külföldi úton. Öt talentumot adott az első szolgának, kettőt a másodiknak és egyet a harmadiknak.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szolga, aki kapott 5 talentumot és két talentumot, egyszerre elment, és a pénzét munkába helyezte, és dupláját nyerte. Egy ember azonban, aki 1 talentumot kapott, kiment, lyukat ásott a földbe és elrejtette gazdája pénzét.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Amikor az úr visszajött és leszámolt velük, az első szolga öt, a második pedig két talentumot nyert.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 az a szolga, aki egy talentumot kapott, nem szerzett semmit. – Mester, csak egy tehetséget adtál nekem. Akkor hogyan kereshetek több pénzt?”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gazdája mérges volt. „A bankároknál kellett volna letétbe helyezned a pénzemet, kamatostul visszakaptam volna. Te értéktelen szolga, menj ki a házamból!"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A mai lecke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Jézus a talentumokról szóló példázattal figyelmeztet bennünket, hogy ne legyünk lusták.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Van valami, ami fontosabb annál, hogy mennyit kaptunk.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legfontosabb dolog az, hogy Isten dicsőségére élj úgy, hogy hűségesen használod azt, amivel rendelkezel.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Mindannyiunknak ilyen életet kellene élnünk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hogy Jézus dicsérje.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3200"/>
              <a:t>Ki az a Jézus?</a:t>
            </a:r>
            <a:r xmlns:a="http://schemas.openxmlformats.org/drawingml/2006/main">
              <a:rPr altLang="en-US" lang="h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rgbClr val="0070c0"/>
                </a:solidFill>
              </a:rPr>
              <a:t>Jézus az..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Jézus a mesterünk, aki értékeli életünket, és ennek megfelelően jutalmazza meg.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>
                <a:solidFill>
                  <a:srgbClr val="ff0000"/>
                </a:solidFill>
              </a:rPr>
              <a:t>Mai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Mit bízott az úr a szolgákra, miközben messzire utazott?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ház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mezőben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boltban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tehetség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u" sz="2800">
                <a:solidFill>
                  <a:srgbClr val="ff0000"/>
                </a:solidFill>
              </a:rPr>
              <a:t>tehetség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u" sz="4000"/>
              <a:t>A mai Ige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u" sz="3600"/>
              <a:t>"A gazdája így válaszolt: "Jól van, jó és hű szolgám! Néhány dologban hűséges voltál; sok mindenben téged bízlak meg. Gyere és oszd meg urad boldogságát!"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